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</p:sldIdLst>
  <p:sldSz cx="9144000" cy="6858000" type="screen4x3"/>
  <p:notesSz cx="6858000" cy="9144000"/>
  <p:photoAlbum showCaptions="1" layout="1picTitle" frame="frameStyle2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FFFF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4310-0602-402E-8EDC-AFCEDA80E08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CEA4-1D1B-49C1-A59A-3861160FD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4310-0602-402E-8EDC-AFCEDA80E08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CEA4-1D1B-49C1-A59A-3861160FD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4310-0602-402E-8EDC-AFCEDA80E08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CEA4-1D1B-49C1-A59A-3861160FD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4310-0602-402E-8EDC-AFCEDA80E08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CEA4-1D1B-49C1-A59A-3861160FD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4310-0602-402E-8EDC-AFCEDA80E08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CEA4-1D1B-49C1-A59A-3861160FD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4310-0602-402E-8EDC-AFCEDA80E08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CEA4-1D1B-49C1-A59A-3861160FD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4310-0602-402E-8EDC-AFCEDA80E08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CEA4-1D1B-49C1-A59A-3861160FD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4310-0602-402E-8EDC-AFCEDA80E08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CEA4-1D1B-49C1-A59A-3861160FD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4310-0602-402E-8EDC-AFCEDA80E08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CEA4-1D1B-49C1-A59A-3861160FD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4310-0602-402E-8EDC-AFCEDA80E08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CEA4-1D1B-49C1-A59A-3861160FD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4310-0602-402E-8EDC-AFCEDA80E08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15CEA4-1D1B-49C1-A59A-3861160FDE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314310-0602-402E-8EDC-AFCEDA80E08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15CEA4-1D1B-49C1-A59A-3861160FDE3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2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xxx</a:t>
            </a:r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7920880" cy="453650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683568" y="764704"/>
            <a:ext cx="7776864" cy="92333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РОДОСЛОВНАЯ</a:t>
            </a:r>
            <a:endParaRPr lang="ru-RU" sz="5400" b="1" dirty="0">
              <a:ln w="18000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6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Мама с папой встретились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2917825" y="1646238"/>
            <a:ext cx="3308350" cy="4792662"/>
            <a:chOff x="2917825" y="1646238"/>
            <a:chExt cx="3308350" cy="4792662"/>
          </a:xfrm>
        </p:grpSpPr>
        <p:pic>
          <p:nvPicPr>
            <p:cNvPr id="5" name="Рисунок 4" descr="10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10</a:t>
              </a:r>
              <a:endParaRPr lang="ru-RU" sz="2400"/>
            </a:p>
          </p:txBody>
        </p:sp>
      </p:grpSp>
    </p:spTree>
  </p:cSld>
  <p:clrMapOvr>
    <a:masterClrMapping/>
  </p:clrMapOvr>
  <p:transition advClick="0" advTm="2609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 появилась 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2917825" y="1646238"/>
            <a:ext cx="3308350" cy="4792662"/>
            <a:chOff x="2917825" y="1646238"/>
            <a:chExt cx="3308350" cy="4792662"/>
          </a:xfrm>
        </p:grpSpPr>
        <p:pic>
          <p:nvPicPr>
            <p:cNvPr id="5" name="Рисунок 4" descr="11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11</a:t>
              </a:r>
              <a:endParaRPr lang="ru-RU" sz="2400"/>
            </a:p>
          </p:txBody>
        </p:sp>
      </p:grpSp>
    </p:spTree>
  </p:cSld>
  <p:clrMapOvr>
    <a:masterClrMapping/>
  </p:clrMapOvr>
  <p:transition advClick="0" advTm="2344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Соня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5" name="Рисунок 4" descr="12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12</a:t>
              </a:r>
              <a:endParaRPr lang="ru-RU" sz="2400"/>
            </a:p>
          </p:txBody>
        </p:sp>
      </p:grpSp>
    </p:spTree>
  </p:cSld>
  <p:clrMapOvr>
    <a:masterClrMapping/>
  </p:clrMapOvr>
  <p:transition advClick="0" advTm="2343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Саша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2917825" y="1646238"/>
            <a:ext cx="3308350" cy="4792662"/>
            <a:chOff x="2917825" y="1646238"/>
            <a:chExt cx="3308350" cy="4792662"/>
          </a:xfrm>
        </p:grpSpPr>
        <p:pic>
          <p:nvPicPr>
            <p:cNvPr id="5" name="Рисунок 4" descr="13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13</a:t>
              </a:r>
              <a:endParaRPr lang="ru-RU" sz="2400"/>
            </a:p>
          </p:txBody>
        </p:sp>
      </p:grpSp>
    </p:spTree>
  </p:cSld>
  <p:clrMapOvr>
    <a:masterClrMapping/>
  </p:clrMapOvr>
  <p:transition advClick="0" advTm="2438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ТАКАЯ У НАС БОЛЬШАЯ ДРУЖНАЯ СЕМЬЯ!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5" name="Рисунок 4" descr="14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14</a:t>
              </a:r>
              <a:endParaRPr lang="ru-RU" sz="2400"/>
            </a:p>
          </p:txBody>
        </p:sp>
      </p:grpSp>
    </p:spTree>
  </p:cSld>
  <p:clrMapOvr>
    <a:masterClrMapping/>
  </p:clrMapOvr>
  <p:transition advClick="0" advTm="2593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1257300" y="1646238"/>
            <a:ext cx="6627813" cy="4792662"/>
            <a:chOff x="1257300" y="1646238"/>
            <a:chExt cx="6627813" cy="4792662"/>
          </a:xfrm>
        </p:grpSpPr>
        <p:pic>
          <p:nvPicPr>
            <p:cNvPr id="5" name="Рисунок 4" descr="15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257300" y="1646238"/>
              <a:ext cx="6627813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257300" y="6096000"/>
              <a:ext cx="66278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15</a:t>
              </a:r>
              <a:endParaRPr lang="ru-RU" sz="2400"/>
            </a:p>
          </p:txBody>
        </p:sp>
      </p:grpSp>
    </p:spTree>
  </p:cSld>
  <p:clrMapOvr>
    <a:masterClrMapping/>
  </p:clrMapOvr>
  <p:transition advClick="0" advTm="137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5" name="Рисунок 4" descr="16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16</a:t>
              </a:r>
              <a:endParaRPr lang="ru-RU" sz="2400"/>
            </a:p>
          </p:txBody>
        </p:sp>
      </p:grpSp>
    </p:spTree>
  </p:cSld>
  <p:clrMapOvr>
    <a:masterClrMapping/>
  </p:clrMapOvr>
  <p:transition advClick="0" advTm="137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5" name="Рисунок 4" descr="17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17</a:t>
              </a:r>
              <a:endParaRPr lang="ru-RU" sz="2400"/>
            </a:p>
          </p:txBody>
        </p:sp>
      </p:grpSp>
    </p:spTree>
  </p:cSld>
  <p:clrMapOvr>
    <a:masterClrMapping/>
  </p:clrMapOvr>
  <p:transition advClick="0" advTm="125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5" name="Рисунок 4" descr="18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18</a:t>
              </a:r>
              <a:endParaRPr lang="ru-RU" sz="2400"/>
            </a:p>
          </p:txBody>
        </p:sp>
      </p:grpSp>
    </p:spTree>
  </p:cSld>
  <p:clrMapOvr>
    <a:masterClrMapping/>
  </p:clrMapOvr>
  <p:transition advClick="0" advTm="165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2917825" y="1646238"/>
            <a:ext cx="3308350" cy="4792662"/>
            <a:chOff x="2917825" y="1646238"/>
            <a:chExt cx="3308350" cy="4792662"/>
          </a:xfrm>
        </p:grpSpPr>
        <p:pic>
          <p:nvPicPr>
            <p:cNvPr id="5" name="Рисунок 4" descr="19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19</a:t>
              </a:r>
              <a:endParaRPr lang="ru-RU" sz="2400"/>
            </a:p>
          </p:txBody>
        </p:sp>
      </p:grpSp>
    </p:spTree>
  </p:cSld>
  <p:clrMapOvr>
    <a:masterClrMapping/>
  </p:clrMapOvr>
  <p:transition advClick="0" advTm="137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2917825" y="1646238"/>
            <a:ext cx="3308350" cy="4792662"/>
            <a:chOff x="2917825" y="1646238"/>
            <a:chExt cx="3308350" cy="4792662"/>
          </a:xfrm>
        </p:grpSpPr>
        <p:pic>
          <p:nvPicPr>
            <p:cNvPr id="5" name="Рисунок 4" descr="2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2</a:t>
              </a:r>
              <a:endParaRPr lang="ru-RU" sz="2400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Моя бабушка Лариса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328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5" name="Рисунок 4" descr="20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20</a:t>
              </a:r>
              <a:endParaRPr lang="ru-RU" sz="2400"/>
            </a:p>
          </p:txBody>
        </p:sp>
      </p:grpSp>
    </p:spTree>
  </p:cSld>
  <p:clrMapOvr>
    <a:masterClrMapping/>
  </p:clrMapOvr>
  <p:transition advClick="0" advTm="154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1262063" y="1646238"/>
            <a:ext cx="6618287" cy="4792662"/>
            <a:chOff x="1262063" y="1646238"/>
            <a:chExt cx="6618287" cy="4792662"/>
          </a:xfrm>
        </p:grpSpPr>
        <p:pic>
          <p:nvPicPr>
            <p:cNvPr id="5" name="Рисунок 4" descr="21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262063" y="1646238"/>
              <a:ext cx="6618287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262063" y="6096000"/>
              <a:ext cx="66182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21</a:t>
              </a:r>
              <a:endParaRPr lang="ru-RU" sz="2400"/>
            </a:p>
          </p:txBody>
        </p:sp>
      </p:grpSp>
    </p:spTree>
  </p:cSld>
  <p:clrMapOvr>
    <a:masterClrMapping/>
  </p:clrMapOvr>
  <p:transition advClick="0" advTm="139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2917825" y="1646238"/>
            <a:ext cx="3308350" cy="4792662"/>
            <a:chOff x="2917825" y="1646238"/>
            <a:chExt cx="3308350" cy="4792662"/>
          </a:xfrm>
        </p:grpSpPr>
        <p:pic>
          <p:nvPicPr>
            <p:cNvPr id="5" name="Рисунок 4" descr="22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22</a:t>
              </a:r>
              <a:endParaRPr lang="ru-RU" sz="2400"/>
            </a:p>
          </p:txBody>
        </p:sp>
      </p:grpSp>
    </p:spTree>
  </p:cSld>
  <p:clrMapOvr>
    <a:masterClrMapping/>
  </p:clrMapOvr>
  <p:transition advClick="0" advTm="135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1250950" y="1646238"/>
            <a:ext cx="6642100" cy="4792662"/>
            <a:chOff x="1250950" y="1646238"/>
            <a:chExt cx="6642100" cy="4792662"/>
          </a:xfrm>
        </p:grpSpPr>
        <p:pic>
          <p:nvPicPr>
            <p:cNvPr id="5" name="Рисунок 4" descr="23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250950" y="1646238"/>
              <a:ext cx="6642100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250950" y="6096000"/>
              <a:ext cx="664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23</a:t>
              </a:r>
              <a:endParaRPr lang="ru-RU" sz="2400"/>
            </a:p>
          </p:txBody>
        </p:sp>
      </p:grpSp>
    </p:spTree>
  </p:cSld>
  <p:clrMapOvr>
    <a:masterClrMapping/>
  </p:clrMapOvr>
  <p:transition advClick="0" advTm="151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2917825" y="1646238"/>
            <a:ext cx="3308350" cy="4792662"/>
            <a:chOff x="2917825" y="1646238"/>
            <a:chExt cx="3308350" cy="4792662"/>
          </a:xfrm>
        </p:grpSpPr>
        <p:pic>
          <p:nvPicPr>
            <p:cNvPr id="5" name="Рисунок 4" descr="24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24</a:t>
              </a:r>
              <a:endParaRPr lang="ru-RU" sz="2400"/>
            </a:p>
          </p:txBody>
        </p:sp>
      </p:grpSp>
    </p:spTree>
  </p:cSld>
  <p:clrMapOvr>
    <a:masterClrMapping/>
  </p:clrMapOvr>
  <p:transition advClick="0" advTm="139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2917825" y="1646238"/>
            <a:ext cx="3308350" cy="4792662"/>
            <a:chOff x="2917825" y="1646238"/>
            <a:chExt cx="3308350" cy="4792662"/>
          </a:xfrm>
        </p:grpSpPr>
        <p:pic>
          <p:nvPicPr>
            <p:cNvPr id="5" name="Рисунок 4" descr="25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25</a:t>
              </a:r>
              <a:endParaRPr lang="ru-RU" sz="2400"/>
            </a:p>
          </p:txBody>
        </p:sp>
      </p:grpSp>
    </p:spTree>
  </p:cSld>
  <p:clrMapOvr>
    <a:masterClrMapping/>
  </p:clrMapOvr>
  <p:transition advClick="0" advTm="153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2917825" y="1646238"/>
            <a:ext cx="3308350" cy="4792662"/>
            <a:chOff x="2917825" y="1646238"/>
            <a:chExt cx="3308350" cy="4792662"/>
          </a:xfrm>
        </p:grpSpPr>
        <p:pic>
          <p:nvPicPr>
            <p:cNvPr id="5" name="Рисунок 4" descr="26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26</a:t>
              </a:r>
              <a:endParaRPr lang="ru-RU" sz="2400"/>
            </a:p>
          </p:txBody>
        </p:sp>
      </p:grpSp>
    </p:spTree>
  </p:cSld>
  <p:clrMapOvr>
    <a:masterClrMapping/>
  </p:clrMapOvr>
  <p:transition advClick="0" advTm="1391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2917825" y="1646238"/>
            <a:ext cx="3308350" cy="4792662"/>
            <a:chOff x="2917825" y="1646238"/>
            <a:chExt cx="3308350" cy="4792662"/>
          </a:xfrm>
        </p:grpSpPr>
        <p:pic>
          <p:nvPicPr>
            <p:cNvPr id="5" name="Рисунок 4" descr="27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27</a:t>
              </a:r>
              <a:endParaRPr lang="ru-RU" sz="2400"/>
            </a:p>
          </p:txBody>
        </p:sp>
      </p:grpSp>
    </p:spTree>
  </p:cSld>
  <p:clrMapOvr>
    <a:masterClrMapping/>
  </p:clrMapOvr>
  <p:transition advClick="0" advTm="148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2917825" y="1646238"/>
            <a:ext cx="3308350" cy="4792662"/>
            <a:chOff x="2917825" y="1646238"/>
            <a:chExt cx="3308350" cy="4792662"/>
          </a:xfrm>
        </p:grpSpPr>
        <p:pic>
          <p:nvPicPr>
            <p:cNvPr id="5" name="Рисунок 4" descr="28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28</a:t>
              </a:r>
              <a:endParaRPr lang="ru-RU" sz="2400"/>
            </a:p>
          </p:txBody>
        </p:sp>
      </p:grpSp>
    </p:spTree>
  </p:cSld>
  <p:clrMapOvr>
    <a:masterClrMapping/>
  </p:clrMapOvr>
  <p:transition advClick="0" advTm="142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5" name="Рисунок 4" descr="29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29</a:t>
              </a:r>
              <a:endParaRPr lang="ru-RU" sz="2400"/>
            </a:p>
          </p:txBody>
        </p:sp>
      </p:grpSp>
    </p:spTree>
  </p:cSld>
  <p:clrMapOvr>
    <a:masterClrMapping/>
  </p:clrMapOvr>
  <p:transition advClick="0" advTm="151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073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Мой дядя Женя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1257300" y="1844824"/>
            <a:ext cx="6627813" cy="4594076"/>
            <a:chOff x="1257300" y="1646238"/>
            <a:chExt cx="6627813" cy="4792662"/>
          </a:xfrm>
        </p:grpSpPr>
        <p:pic>
          <p:nvPicPr>
            <p:cNvPr id="5" name="Рисунок 4" descr="3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257300" y="1646238"/>
              <a:ext cx="6627813" cy="44116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1257300" y="6096000"/>
              <a:ext cx="66278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ru-RU" sz="2400" smtClean="0"/>
                <a:t>3</a:t>
              </a:r>
              <a:endParaRPr lang="ru-RU" sz="2400"/>
            </a:p>
          </p:txBody>
        </p:sp>
      </p:grpSp>
    </p:spTree>
  </p:cSld>
  <p:clrMapOvr>
    <a:masterClrMapping/>
  </p:clrMapOvr>
  <p:transition advClick="0" advTm="2562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5" name="Рисунок 4" descr="30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30</a:t>
              </a:r>
              <a:endParaRPr lang="ru-RU" sz="2400"/>
            </a:p>
          </p:txBody>
        </p:sp>
      </p:grpSp>
    </p:spTree>
  </p:cSld>
  <p:clrMapOvr>
    <a:masterClrMapping/>
  </p:clrMapOvr>
  <p:transition advClick="0" advTm="1531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2917825" y="1646238"/>
            <a:ext cx="3308350" cy="4792662"/>
            <a:chOff x="2917825" y="1646238"/>
            <a:chExt cx="3308350" cy="4792662"/>
          </a:xfrm>
        </p:grpSpPr>
        <p:pic>
          <p:nvPicPr>
            <p:cNvPr id="5" name="Рисунок 4" descr="31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31</a:t>
              </a:r>
              <a:endParaRPr lang="ru-RU" sz="2400"/>
            </a:p>
          </p:txBody>
        </p:sp>
      </p:grpSp>
    </p:spTree>
  </p:cSld>
  <p:clrMapOvr>
    <a:masterClrMapping/>
  </p:clrMapOvr>
  <p:transition advClick="0" advTm="1344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5" name="Рисунок 4" descr="32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32</a:t>
              </a:r>
              <a:endParaRPr lang="ru-RU" sz="2400"/>
            </a:p>
          </p:txBody>
        </p:sp>
      </p:grpSp>
    </p:spTree>
  </p:cSld>
  <p:clrMapOvr>
    <a:masterClrMapping/>
  </p:clrMapOvr>
  <p:transition advClick="0" advTm="1547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1262063" y="1646238"/>
            <a:ext cx="6618287" cy="4792662"/>
            <a:chOff x="1262063" y="1646238"/>
            <a:chExt cx="6618287" cy="4792662"/>
          </a:xfrm>
        </p:grpSpPr>
        <p:pic>
          <p:nvPicPr>
            <p:cNvPr id="5" name="Рисунок 4" descr="33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262063" y="1646238"/>
              <a:ext cx="6618287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262063" y="6096000"/>
              <a:ext cx="66182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33</a:t>
              </a:r>
              <a:endParaRPr lang="ru-RU" sz="2400"/>
            </a:p>
          </p:txBody>
        </p:sp>
      </p:grpSp>
    </p:spTree>
  </p:cSld>
  <p:clrMapOvr>
    <a:masterClrMapping/>
  </p:clrMapOvr>
  <p:transition advClick="0" advTm="161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2917825" y="1700808"/>
            <a:ext cx="3308350" cy="4738092"/>
            <a:chOff x="2917825" y="1646238"/>
            <a:chExt cx="3308350" cy="4792662"/>
          </a:xfrm>
        </p:grpSpPr>
        <p:pic>
          <p:nvPicPr>
            <p:cNvPr id="5" name="Рисунок 4" descr="4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4</a:t>
              </a:r>
              <a:endParaRPr lang="ru-RU" sz="2400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9672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Моя мама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Снежана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282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2917825" y="1646238"/>
            <a:ext cx="3308350" cy="4792662"/>
            <a:chOff x="2917825" y="1646238"/>
            <a:chExt cx="3308350" cy="4792662"/>
          </a:xfrm>
        </p:grpSpPr>
        <p:pic>
          <p:nvPicPr>
            <p:cNvPr id="5" name="Рисунок 4" descr="5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5</a:t>
              </a:r>
              <a:endParaRPr lang="ru-RU" sz="2400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Моя тетя Катя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344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Моя тетя Маша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2917825" y="1646238"/>
            <a:ext cx="3308350" cy="4792662"/>
            <a:chOff x="2917825" y="1646238"/>
            <a:chExt cx="3308350" cy="4792662"/>
          </a:xfrm>
        </p:grpSpPr>
        <p:pic>
          <p:nvPicPr>
            <p:cNvPr id="5" name="Рисунок 4" descr="6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6</a:t>
              </a:r>
              <a:endParaRPr lang="ru-RU" sz="2400"/>
            </a:p>
          </p:txBody>
        </p:sp>
      </p:grpSp>
    </p:spTree>
  </p:cSld>
  <p:clrMapOvr>
    <a:masterClrMapping/>
  </p:clrMapOvr>
  <p:transition advClick="0" advTm="2031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Моя бабушка Люда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5" name="Рисунок 4" descr="7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7</a:t>
              </a:r>
              <a:endParaRPr lang="ru-RU" sz="2400"/>
            </a:p>
          </p:txBody>
        </p:sp>
      </p:grpSp>
    </p:spTree>
  </p:cSld>
  <p:clrMapOvr>
    <a:masterClrMapping/>
  </p:clrMapOvr>
  <p:transition advClick="0" advTm="2516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Мой дядя Саша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2917825" y="1646238"/>
            <a:ext cx="3308350" cy="4792662"/>
            <a:chOff x="2917825" y="1646238"/>
            <a:chExt cx="3308350" cy="4792662"/>
          </a:xfrm>
        </p:grpSpPr>
        <p:pic>
          <p:nvPicPr>
            <p:cNvPr id="5" name="Рисунок 4" descr="8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8</a:t>
              </a:r>
              <a:endParaRPr lang="ru-RU" sz="2400"/>
            </a:p>
          </p:txBody>
        </p:sp>
      </p:grpSp>
    </p:spTree>
  </p:cSld>
  <p:clrMapOvr>
    <a:masterClrMapping/>
  </p:clrMapOvr>
  <p:transition advClick="0" advTm="2406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Мой папа Дима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5" name="Рисунок 4" descr="9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9</a:t>
              </a:r>
              <a:endParaRPr lang="ru-RU" sz="2400"/>
            </a:p>
          </p:txBody>
        </p:sp>
      </p:grpSp>
    </p:spTree>
  </p:cSld>
  <p:clrMapOvr>
    <a:masterClrMapping/>
  </p:clrMapOvr>
  <p:transition advClick="0" advTm="2531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77</Words>
  <Application>Microsoft Office PowerPoint</Application>
  <PresentationFormat>Экран (4:3)</PresentationFormat>
  <Paragraphs>48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Фотоальбом</vt:lpstr>
      <vt:lpstr>Моя бабушка Лариса</vt:lpstr>
      <vt:lpstr>Мой дядя Женя</vt:lpstr>
      <vt:lpstr>Моя мама Снежана</vt:lpstr>
      <vt:lpstr>Моя тетя Катя</vt:lpstr>
      <vt:lpstr>Моя тетя Маша</vt:lpstr>
      <vt:lpstr>Моя бабушка Люда</vt:lpstr>
      <vt:lpstr>Мой дядя Саша</vt:lpstr>
      <vt:lpstr>Мой папа Дима</vt:lpstr>
      <vt:lpstr>Мама с папой встретились</vt:lpstr>
      <vt:lpstr>И появилась Я</vt:lpstr>
      <vt:lpstr>Соня</vt:lpstr>
      <vt:lpstr>Саша</vt:lpstr>
      <vt:lpstr>ВОТ ТАКАЯ У НАС БОЛЬШАЯ ДРУЖНАЯ СЕМЬЯ!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xxx</dc:creator>
  <cp:lastModifiedBy>xxx</cp:lastModifiedBy>
  <cp:revision>14</cp:revision>
  <dcterms:created xsi:type="dcterms:W3CDTF">2015-02-28T14:32:57Z</dcterms:created>
  <dcterms:modified xsi:type="dcterms:W3CDTF">2015-03-01T11:41:16Z</dcterms:modified>
</cp:coreProperties>
</file>